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6"/>
  </p:notesMasterIdLst>
  <p:sldIdLst>
    <p:sldId id="257" r:id="rId4"/>
    <p:sldId id="260"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FBFB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66C5DF-C590-4518-9955-E814217F4DD7}" v="1" dt="2023-07-05T20:18:39.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544"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is Terpkosh" userId="73feac52-d164-4c6b-ac52-620105050334" providerId="ADAL" clId="{85FFA522-346F-4D1F-BF90-734FDB9C7DE8}"/>
    <pc:docChg chg="undo custSel addSld delSld modSld">
      <pc:chgData name="Travis Terpkosh" userId="73feac52-d164-4c6b-ac52-620105050334" providerId="ADAL" clId="{85FFA522-346F-4D1F-BF90-734FDB9C7DE8}" dt="2023-04-13T18:06:03.574" v="626" actId="1035"/>
      <pc:docMkLst>
        <pc:docMk/>
      </pc:docMkLst>
      <pc:sldChg chg="modSp mod">
        <pc:chgData name="Travis Terpkosh" userId="73feac52-d164-4c6b-ac52-620105050334" providerId="ADAL" clId="{85FFA522-346F-4D1F-BF90-734FDB9C7DE8}" dt="2023-04-13T18:06:03.574" v="626" actId="1035"/>
        <pc:sldMkLst>
          <pc:docMk/>
          <pc:sldMk cId="44610000" sldId="257"/>
        </pc:sldMkLst>
        <pc:spChg chg="mod">
          <ac:chgData name="Travis Terpkosh" userId="73feac52-d164-4c6b-ac52-620105050334" providerId="ADAL" clId="{85FFA522-346F-4D1F-BF90-734FDB9C7DE8}" dt="2023-04-13T18:05:59.038" v="620" actId="1035"/>
          <ac:spMkLst>
            <pc:docMk/>
            <pc:sldMk cId="44610000" sldId="257"/>
            <ac:spMk id="3" creationId="{751820C0-5EAF-5D86-EF9F-27E186FDDD85}"/>
          </ac:spMkLst>
        </pc:spChg>
        <pc:spChg chg="mod">
          <ac:chgData name="Travis Terpkosh" userId="73feac52-d164-4c6b-ac52-620105050334" providerId="ADAL" clId="{85FFA522-346F-4D1F-BF90-734FDB9C7DE8}" dt="2023-04-13T18:06:03.574" v="626" actId="1035"/>
          <ac:spMkLst>
            <pc:docMk/>
            <pc:sldMk cId="44610000" sldId="257"/>
            <ac:spMk id="4" creationId="{A5D12B9C-4D5C-6473-F558-CC104C4EBEDF}"/>
          </ac:spMkLst>
        </pc:spChg>
        <pc:spChg chg="mod">
          <ac:chgData name="Travis Terpkosh" userId="73feac52-d164-4c6b-ac52-620105050334" providerId="ADAL" clId="{85FFA522-346F-4D1F-BF90-734FDB9C7DE8}" dt="2023-03-07T16:30:12.005" v="466" actId="20577"/>
          <ac:spMkLst>
            <pc:docMk/>
            <pc:sldMk cId="44610000" sldId="257"/>
            <ac:spMk id="7" creationId="{10526291-7363-3C25-D578-616CCBAFA340}"/>
          </ac:spMkLst>
        </pc:spChg>
        <pc:spChg chg="mod">
          <ac:chgData name="Travis Terpkosh" userId="73feac52-d164-4c6b-ac52-620105050334" providerId="ADAL" clId="{85FFA522-346F-4D1F-BF90-734FDB9C7DE8}" dt="2023-04-13T18:05:59.038" v="620" actId="1035"/>
          <ac:spMkLst>
            <pc:docMk/>
            <pc:sldMk cId="44610000" sldId="257"/>
            <ac:spMk id="8" creationId="{94B94238-AC1B-48FA-EB2E-2E2690C007FD}"/>
          </ac:spMkLst>
        </pc:spChg>
        <pc:spChg chg="mod">
          <ac:chgData name="Travis Terpkosh" userId="73feac52-d164-4c6b-ac52-620105050334" providerId="ADAL" clId="{85FFA522-346F-4D1F-BF90-734FDB9C7DE8}" dt="2023-04-13T18:05:59.038" v="620" actId="1035"/>
          <ac:spMkLst>
            <pc:docMk/>
            <pc:sldMk cId="44610000" sldId="257"/>
            <ac:spMk id="9" creationId="{DC400446-4D7B-D8AE-23BF-76018D7F3797}"/>
          </ac:spMkLst>
        </pc:spChg>
        <pc:spChg chg="mod">
          <ac:chgData name="Travis Terpkosh" userId="73feac52-d164-4c6b-ac52-620105050334" providerId="ADAL" clId="{85FFA522-346F-4D1F-BF90-734FDB9C7DE8}" dt="2023-04-13T18:05:59.038" v="620" actId="1035"/>
          <ac:spMkLst>
            <pc:docMk/>
            <pc:sldMk cId="44610000" sldId="257"/>
            <ac:spMk id="10" creationId="{AE9A313B-E130-3E93-122E-2D24106ECD2A}"/>
          </ac:spMkLst>
        </pc:spChg>
        <pc:picChg chg="mod">
          <ac:chgData name="Travis Terpkosh" userId="73feac52-d164-4c6b-ac52-620105050334" providerId="ADAL" clId="{85FFA522-346F-4D1F-BF90-734FDB9C7DE8}" dt="2023-04-13T18:05:52.910" v="610" actId="14100"/>
          <ac:picMkLst>
            <pc:docMk/>
            <pc:sldMk cId="44610000" sldId="257"/>
            <ac:picMk id="6" creationId="{DC3C6E20-2FD1-4948-FD7C-A55B14AAE77A}"/>
          </ac:picMkLst>
        </pc:picChg>
      </pc:sldChg>
      <pc:sldChg chg="del">
        <pc:chgData name="Travis Terpkosh" userId="73feac52-d164-4c6b-ac52-620105050334" providerId="ADAL" clId="{85FFA522-346F-4D1F-BF90-734FDB9C7DE8}" dt="2023-03-06T22:04:06.529" v="337" actId="47"/>
        <pc:sldMkLst>
          <pc:docMk/>
          <pc:sldMk cId="1911460724" sldId="259"/>
        </pc:sldMkLst>
      </pc:sldChg>
      <pc:sldChg chg="addSp delSp modSp add mod">
        <pc:chgData name="Travis Terpkosh" userId="73feac52-d164-4c6b-ac52-620105050334" providerId="ADAL" clId="{85FFA522-346F-4D1F-BF90-734FDB9C7DE8}" dt="2023-03-23T16:19:52.850" v="581" actId="1035"/>
        <pc:sldMkLst>
          <pc:docMk/>
          <pc:sldMk cId="1283149052" sldId="260"/>
        </pc:sldMkLst>
        <pc:spChg chg="add mod">
          <ac:chgData name="Travis Terpkosh" userId="73feac52-d164-4c6b-ac52-620105050334" providerId="ADAL" clId="{85FFA522-346F-4D1F-BF90-734FDB9C7DE8}" dt="2023-03-23T16:19:08.613" v="571" actId="207"/>
          <ac:spMkLst>
            <pc:docMk/>
            <pc:sldMk cId="1283149052" sldId="260"/>
            <ac:spMk id="2" creationId="{793C8BF3-D5E4-33E4-D792-6019AF86D76C}"/>
          </ac:spMkLst>
        </pc:spChg>
        <pc:spChg chg="del">
          <ac:chgData name="Travis Terpkosh" userId="73feac52-d164-4c6b-ac52-620105050334" providerId="ADAL" clId="{85FFA522-346F-4D1F-BF90-734FDB9C7DE8}" dt="2023-03-06T22:03:48.387" v="330" actId="478"/>
          <ac:spMkLst>
            <pc:docMk/>
            <pc:sldMk cId="1283149052" sldId="260"/>
            <ac:spMk id="3" creationId="{751820C0-5EAF-5D86-EF9F-27E186FDDD85}"/>
          </ac:spMkLst>
        </pc:spChg>
        <pc:spChg chg="del mod">
          <ac:chgData name="Travis Terpkosh" userId="73feac52-d164-4c6b-ac52-620105050334" providerId="ADAL" clId="{85FFA522-346F-4D1F-BF90-734FDB9C7DE8}" dt="2023-03-06T22:03:51.849" v="335" actId="478"/>
          <ac:spMkLst>
            <pc:docMk/>
            <pc:sldMk cId="1283149052" sldId="260"/>
            <ac:spMk id="4" creationId="{A5D12B9C-4D5C-6473-F558-CC104C4EBEDF}"/>
          </ac:spMkLst>
        </pc:spChg>
        <pc:spChg chg="add mod">
          <ac:chgData name="Travis Terpkosh" userId="73feac52-d164-4c6b-ac52-620105050334" providerId="ADAL" clId="{85FFA522-346F-4D1F-BF90-734FDB9C7DE8}" dt="2023-03-23T16:19:37.462" v="575" actId="465"/>
          <ac:spMkLst>
            <pc:docMk/>
            <pc:sldMk cId="1283149052" sldId="260"/>
            <ac:spMk id="5" creationId="{A6C0EFDE-8223-CCE2-035C-93870C2F78FA}"/>
          </ac:spMkLst>
        </pc:spChg>
        <pc:spChg chg="mod">
          <ac:chgData name="Travis Terpkosh" userId="73feac52-d164-4c6b-ac52-620105050334" providerId="ADAL" clId="{85FFA522-346F-4D1F-BF90-734FDB9C7DE8}" dt="2023-03-07T16:30:15.822" v="468" actId="20577"/>
          <ac:spMkLst>
            <pc:docMk/>
            <pc:sldMk cId="1283149052" sldId="260"/>
            <ac:spMk id="7" creationId="{10526291-7363-3C25-D578-616CCBAFA340}"/>
          </ac:spMkLst>
        </pc:spChg>
        <pc:spChg chg="del">
          <ac:chgData name="Travis Terpkosh" userId="73feac52-d164-4c6b-ac52-620105050334" providerId="ADAL" clId="{85FFA522-346F-4D1F-BF90-734FDB9C7DE8}" dt="2023-03-06T22:03:47.517" v="329" actId="478"/>
          <ac:spMkLst>
            <pc:docMk/>
            <pc:sldMk cId="1283149052" sldId="260"/>
            <ac:spMk id="8" creationId="{94B94238-AC1B-48FA-EB2E-2E2690C007FD}"/>
          </ac:spMkLst>
        </pc:spChg>
        <pc:spChg chg="del">
          <ac:chgData name="Travis Terpkosh" userId="73feac52-d164-4c6b-ac52-620105050334" providerId="ADAL" clId="{85FFA522-346F-4D1F-BF90-734FDB9C7DE8}" dt="2023-03-06T22:03:49" v="331" actId="478"/>
          <ac:spMkLst>
            <pc:docMk/>
            <pc:sldMk cId="1283149052" sldId="260"/>
            <ac:spMk id="9" creationId="{DC400446-4D7B-D8AE-23BF-76018D7F3797}"/>
          </ac:spMkLst>
        </pc:spChg>
        <pc:spChg chg="del mod">
          <ac:chgData name="Travis Terpkosh" userId="73feac52-d164-4c6b-ac52-620105050334" providerId="ADAL" clId="{85FFA522-346F-4D1F-BF90-734FDB9C7DE8}" dt="2023-03-06T22:03:50.564" v="333" actId="478"/>
          <ac:spMkLst>
            <pc:docMk/>
            <pc:sldMk cId="1283149052" sldId="260"/>
            <ac:spMk id="10" creationId="{AE9A313B-E130-3E93-122E-2D24106ECD2A}"/>
          </ac:spMkLst>
        </pc:spChg>
        <pc:spChg chg="add mod">
          <ac:chgData name="Travis Terpkosh" userId="73feac52-d164-4c6b-ac52-620105050334" providerId="ADAL" clId="{85FFA522-346F-4D1F-BF90-734FDB9C7DE8}" dt="2023-03-23T16:19:26.689" v="574" actId="207"/>
          <ac:spMkLst>
            <pc:docMk/>
            <pc:sldMk cId="1283149052" sldId="260"/>
            <ac:spMk id="11" creationId="{C57470E5-71FB-B6CB-4B4C-0612682DF254}"/>
          </ac:spMkLst>
        </pc:spChg>
        <pc:spChg chg="add mod">
          <ac:chgData name="Travis Terpkosh" userId="73feac52-d164-4c6b-ac52-620105050334" providerId="ADAL" clId="{85FFA522-346F-4D1F-BF90-734FDB9C7DE8}" dt="2023-03-23T16:19:37.462" v="575" actId="465"/>
          <ac:spMkLst>
            <pc:docMk/>
            <pc:sldMk cId="1283149052" sldId="260"/>
            <ac:spMk id="12" creationId="{BC993690-CC1A-262B-C4FE-EE573385A0CC}"/>
          </ac:spMkLst>
        </pc:spChg>
        <pc:spChg chg="add mod">
          <ac:chgData name="Travis Terpkosh" userId="73feac52-d164-4c6b-ac52-620105050334" providerId="ADAL" clId="{85FFA522-346F-4D1F-BF90-734FDB9C7DE8}" dt="2023-03-23T16:19:52.850" v="581" actId="1035"/>
          <ac:spMkLst>
            <pc:docMk/>
            <pc:sldMk cId="1283149052" sldId="260"/>
            <ac:spMk id="13" creationId="{B8E69A12-BD93-B31D-1804-FF3208848CBA}"/>
          </ac:spMkLst>
        </pc:spChg>
      </pc:sldChg>
    </pc:docChg>
  </pc:docChgLst>
  <pc:docChgLst>
    <pc:chgData name="Travis Terpkosh" userId="73feac52-d164-4c6b-ac52-620105050334" providerId="ADAL" clId="{4C66C5DF-C590-4518-9955-E814217F4DD7}"/>
    <pc:docChg chg="undo custSel modSld">
      <pc:chgData name="Travis Terpkosh" userId="73feac52-d164-4c6b-ac52-620105050334" providerId="ADAL" clId="{4C66C5DF-C590-4518-9955-E814217F4DD7}" dt="2023-07-05T20:19:39.524" v="211" actId="20577"/>
      <pc:docMkLst>
        <pc:docMk/>
      </pc:docMkLst>
      <pc:sldChg chg="addSp delSp modSp mod">
        <pc:chgData name="Travis Terpkosh" userId="73feac52-d164-4c6b-ac52-620105050334" providerId="ADAL" clId="{4C66C5DF-C590-4518-9955-E814217F4DD7}" dt="2023-07-05T20:19:39.524" v="211" actId="20577"/>
        <pc:sldMkLst>
          <pc:docMk/>
          <pc:sldMk cId="44610000" sldId="257"/>
        </pc:sldMkLst>
        <pc:spChg chg="add mod">
          <ac:chgData name="Travis Terpkosh" userId="73feac52-d164-4c6b-ac52-620105050334" providerId="ADAL" clId="{4C66C5DF-C590-4518-9955-E814217F4DD7}" dt="2023-07-05T20:19:39.524" v="211" actId="20577"/>
          <ac:spMkLst>
            <pc:docMk/>
            <pc:sldMk cId="44610000" sldId="257"/>
            <ac:spMk id="2" creationId="{D9F7A1AB-C8F4-EB20-5758-297C61B34BD8}"/>
          </ac:spMkLst>
        </pc:spChg>
        <pc:spChg chg="mod">
          <ac:chgData name="Travis Terpkosh" userId="73feac52-d164-4c6b-ac52-620105050334" providerId="ADAL" clId="{4C66C5DF-C590-4518-9955-E814217F4DD7}" dt="2023-07-05T20:09:14.643" v="170" actId="20577"/>
          <ac:spMkLst>
            <pc:docMk/>
            <pc:sldMk cId="44610000" sldId="257"/>
            <ac:spMk id="3" creationId="{751820C0-5EAF-5D86-EF9F-27E186FDDD85}"/>
          </ac:spMkLst>
        </pc:spChg>
        <pc:spChg chg="mod">
          <ac:chgData name="Travis Terpkosh" userId="73feac52-d164-4c6b-ac52-620105050334" providerId="ADAL" clId="{4C66C5DF-C590-4518-9955-E814217F4DD7}" dt="2023-07-05T20:07:38.604" v="151" actId="255"/>
          <ac:spMkLst>
            <pc:docMk/>
            <pc:sldMk cId="44610000" sldId="257"/>
            <ac:spMk id="8" creationId="{94B94238-AC1B-48FA-EB2E-2E2690C007FD}"/>
          </ac:spMkLst>
        </pc:spChg>
        <pc:spChg chg="mod">
          <ac:chgData name="Travis Terpkosh" userId="73feac52-d164-4c6b-ac52-620105050334" providerId="ADAL" clId="{4C66C5DF-C590-4518-9955-E814217F4DD7}" dt="2023-07-05T20:08:23.479" v="160" actId="20577"/>
          <ac:spMkLst>
            <pc:docMk/>
            <pc:sldMk cId="44610000" sldId="257"/>
            <ac:spMk id="9" creationId="{DC400446-4D7B-D8AE-23BF-76018D7F3797}"/>
          </ac:spMkLst>
        </pc:spChg>
        <pc:spChg chg="del">
          <ac:chgData name="Travis Terpkosh" userId="73feac52-d164-4c6b-ac52-620105050334" providerId="ADAL" clId="{4C66C5DF-C590-4518-9955-E814217F4DD7}" dt="2023-07-05T20:18:37.504" v="201" actId="478"/>
          <ac:spMkLst>
            <pc:docMk/>
            <pc:sldMk cId="44610000" sldId="257"/>
            <ac:spMk id="10" creationId="{AE9A313B-E130-3E93-122E-2D24106ECD2A}"/>
          </ac:spMkLst>
        </pc:spChg>
      </pc:sldChg>
      <pc:sldChg chg="modSp mod">
        <pc:chgData name="Travis Terpkosh" userId="73feac52-d164-4c6b-ac52-620105050334" providerId="ADAL" clId="{4C66C5DF-C590-4518-9955-E814217F4DD7}" dt="2023-07-05T20:12:44.281" v="200" actId="1076"/>
        <pc:sldMkLst>
          <pc:docMk/>
          <pc:sldMk cId="1283149052" sldId="260"/>
        </pc:sldMkLst>
        <pc:spChg chg="mod">
          <ac:chgData name="Travis Terpkosh" userId="73feac52-d164-4c6b-ac52-620105050334" providerId="ADAL" clId="{4C66C5DF-C590-4518-9955-E814217F4DD7}" dt="2023-07-05T20:10:18.871" v="180" actId="20577"/>
          <ac:spMkLst>
            <pc:docMk/>
            <pc:sldMk cId="1283149052" sldId="260"/>
            <ac:spMk id="2" creationId="{793C8BF3-D5E4-33E4-D792-6019AF86D76C}"/>
          </ac:spMkLst>
        </pc:spChg>
        <pc:spChg chg="mod">
          <ac:chgData name="Travis Terpkosh" userId="73feac52-d164-4c6b-ac52-620105050334" providerId="ADAL" clId="{4C66C5DF-C590-4518-9955-E814217F4DD7}" dt="2023-07-05T20:12:11.851" v="197" actId="1076"/>
          <ac:spMkLst>
            <pc:docMk/>
            <pc:sldMk cId="1283149052" sldId="260"/>
            <ac:spMk id="5" creationId="{A6C0EFDE-8223-CCE2-035C-93870C2F78FA}"/>
          </ac:spMkLst>
        </pc:spChg>
        <pc:spChg chg="mod">
          <ac:chgData name="Travis Terpkosh" userId="73feac52-d164-4c6b-ac52-620105050334" providerId="ADAL" clId="{4C66C5DF-C590-4518-9955-E814217F4DD7}" dt="2023-07-05T20:12:44.281" v="200" actId="1076"/>
          <ac:spMkLst>
            <pc:docMk/>
            <pc:sldMk cId="1283149052" sldId="260"/>
            <ac:spMk id="11" creationId="{C57470E5-71FB-B6CB-4B4C-0612682DF254}"/>
          </ac:spMkLst>
        </pc:spChg>
        <pc:spChg chg="mod">
          <ac:chgData name="Travis Terpkosh" userId="73feac52-d164-4c6b-ac52-620105050334" providerId="ADAL" clId="{4C66C5DF-C590-4518-9955-E814217F4DD7}" dt="2023-07-05T20:12:41.490" v="199" actId="1076"/>
          <ac:spMkLst>
            <pc:docMk/>
            <pc:sldMk cId="1283149052" sldId="260"/>
            <ac:spMk id="12" creationId="{BC993690-CC1A-262B-C4FE-EE573385A0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FBFBA8-CC89-4C27-BAA3-D3CDBE6B63C8}" type="datetimeFigureOut">
              <a:rPr lang="en-US" smtClean="0"/>
              <a:t>7/5/2023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2C82D-5107-432F-960F-0AB1C9AA70C2}" type="slidenum">
              <a:rPr lang="en-US" smtClean="0"/>
              <a:t>‹#›</a:t>
            </a:fld>
            <a:endParaRPr lang="en-US"/>
          </a:p>
        </p:txBody>
      </p:sp>
    </p:spTree>
    <p:extLst>
      <p:ext uri="{BB962C8B-B14F-4D97-AF65-F5344CB8AC3E}">
        <p14:creationId xmlns:p14="http://schemas.microsoft.com/office/powerpoint/2010/main" val="146557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42F93F-CEF2-48FF-A095-EC01A334296E}"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10074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AD586-243E-4909-B8FC-3AF2C7AAFEB0}"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09539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0E8DA-0A23-4836-BCAF-FA74CDAB3C19}"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371308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02295-72EC-4631-A507-D1B27F0C15DF}"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67569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5BD04-BBBF-41FC-9806-15BD442C85D5}"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55362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E381E8-4D21-47A1-B6B8-DECE245B8E0E}"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44882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42BD8-F078-440E-8431-0B7A89A55874}" type="datetime1">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109830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AA2989-01FE-4B1B-ADEB-E8699DA20435}" type="datetime1">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429443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05004-A47D-47F2-9EBE-0B5CDF119220}" type="datetime1">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184224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53BA33-DD3D-4628-A735-C7096E455128}"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84139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C50F32-978C-4CD9-8EA9-D3467D2114AE}"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53145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7D1C4F6-63BD-40C7-8C5D-4FBC5FD626D8}" type="datetime1">
              <a:rPr lang="en-US" smtClean="0"/>
              <a:t>7/5/2023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49161D1-C426-456C-B7FA-5D086D0EB326}" type="slidenum">
              <a:rPr lang="en-US" smtClean="0"/>
              <a:t>‹#›</a:t>
            </a:fld>
            <a:endParaRPr lang="en-US"/>
          </a:p>
        </p:txBody>
      </p:sp>
    </p:spTree>
    <p:extLst>
      <p:ext uri="{BB962C8B-B14F-4D97-AF65-F5344CB8AC3E}">
        <p14:creationId xmlns:p14="http://schemas.microsoft.com/office/powerpoint/2010/main" val="3786093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as.engineering.asu.edu/masters-degree/course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scai.engineering.asu.edu/graduate-computer-science/"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d retro robot">
            <a:extLst>
              <a:ext uri="{FF2B5EF4-FFF2-40B4-BE49-F238E27FC236}">
                <a16:creationId xmlns:a16="http://schemas.microsoft.com/office/drawing/2014/main" id="{DC3C6E20-2FD1-4948-FD7C-A55B14AAE77A}"/>
              </a:ext>
            </a:extLst>
          </p:cNvPr>
          <p:cNvPicPr>
            <a:picLocks noChangeAspect="1"/>
          </p:cNvPicPr>
          <p:nvPr/>
        </p:nvPicPr>
        <p:blipFill>
          <a:blip r:embed="rId2">
            <a:extLst>
              <a:ext uri="{28A0092B-C50C-407E-A947-70E740481C1C}">
                <a14:useLocalDpi xmlns:a14="http://schemas.microsoft.com/office/drawing/2010/main" val="0"/>
              </a:ext>
            </a:extLst>
          </a:blip>
          <a:srcRect t="26702" b="26702"/>
          <a:stretch/>
        </p:blipFill>
        <p:spPr>
          <a:xfrm>
            <a:off x="0" y="1"/>
            <a:ext cx="6858000" cy="1991238"/>
          </a:xfrm>
          <a:prstGeom prst="rect">
            <a:avLst/>
          </a:prstGeom>
        </p:spPr>
      </p:pic>
      <p:sp>
        <p:nvSpPr>
          <p:cNvPr id="7" name="TextBox 6">
            <a:extLst>
              <a:ext uri="{FF2B5EF4-FFF2-40B4-BE49-F238E27FC236}">
                <a16:creationId xmlns:a16="http://schemas.microsoft.com/office/drawing/2014/main" id="{10526291-7363-3C25-D578-616CCBAFA340}"/>
              </a:ext>
            </a:extLst>
          </p:cNvPr>
          <p:cNvSpPr txBox="1"/>
          <p:nvPr/>
        </p:nvSpPr>
        <p:spPr>
          <a:xfrm>
            <a:off x="383151" y="427776"/>
            <a:ext cx="2694935" cy="1323439"/>
          </a:xfrm>
          <a:prstGeom prst="rect">
            <a:avLst/>
          </a:prstGeom>
          <a:noFill/>
        </p:spPr>
        <p:txBody>
          <a:bodyPr wrap="square" rtlCol="0">
            <a:spAutoFit/>
          </a:bodyPr>
          <a:lstStyle/>
          <a:p>
            <a:pPr algn="ctr"/>
            <a:r>
              <a:rPr lang="en-US" sz="2000" b="1" dirty="0">
                <a:solidFill>
                  <a:schemeClr val="bg1"/>
                </a:solidFill>
              </a:rPr>
              <a:t>M.S. in Robotics &amp; Autonomous Systems</a:t>
            </a:r>
          </a:p>
          <a:p>
            <a:pPr algn="ctr"/>
            <a:r>
              <a:rPr lang="en-US" sz="2000" b="1" dirty="0">
                <a:solidFill>
                  <a:schemeClr val="bg1"/>
                </a:solidFill>
              </a:rPr>
              <a:t>(Artificial Intelligence) - Portfolio</a:t>
            </a:r>
          </a:p>
        </p:txBody>
      </p:sp>
      <p:sp>
        <p:nvSpPr>
          <p:cNvPr id="8" name="TextBox 7">
            <a:extLst>
              <a:ext uri="{FF2B5EF4-FFF2-40B4-BE49-F238E27FC236}">
                <a16:creationId xmlns:a16="http://schemas.microsoft.com/office/drawing/2014/main" id="{94B94238-AC1B-48FA-EB2E-2E2690C007FD}"/>
              </a:ext>
            </a:extLst>
          </p:cNvPr>
          <p:cNvSpPr txBox="1"/>
          <p:nvPr/>
        </p:nvSpPr>
        <p:spPr>
          <a:xfrm>
            <a:off x="454065" y="2134880"/>
            <a:ext cx="3073728" cy="1785104"/>
          </a:xfrm>
          <a:prstGeom prst="rect">
            <a:avLst/>
          </a:prstGeom>
          <a:solidFill>
            <a:schemeClr val="accent4">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Core</a:t>
            </a:r>
          </a:p>
          <a:p>
            <a:endParaRPr lang="en-US" sz="1100" dirty="0">
              <a:solidFill>
                <a:schemeClr val="accent5"/>
              </a:solidFill>
            </a:endParaRPr>
          </a:p>
          <a:p>
            <a:r>
              <a:rPr lang="en-US" sz="1400" dirty="0"/>
              <a:t>Complete </a:t>
            </a:r>
            <a:r>
              <a:rPr lang="en-US" sz="1400" b="1" dirty="0"/>
              <a:t>TWO courses </a:t>
            </a:r>
            <a:r>
              <a:rPr lang="en-US" sz="1400" dirty="0"/>
              <a:t>from below:</a:t>
            </a:r>
          </a:p>
          <a:p>
            <a:endParaRPr lang="en-US" sz="300" b="1" i="1" dirty="0"/>
          </a:p>
          <a:p>
            <a:pPr marL="171450" indent="-171450">
              <a:buFont typeface="Arial" panose="020B0604020202020204" pitchFamily="34" charset="0"/>
              <a:buChar char="•"/>
            </a:pPr>
            <a:r>
              <a:rPr lang="en-US" sz="1400" b="1" i="1" dirty="0"/>
              <a:t>MAE 501 </a:t>
            </a:r>
            <a:r>
              <a:rPr lang="en-US" sz="1200" dirty="0"/>
              <a:t>Linear Algebra in Engineering </a:t>
            </a:r>
            <a:r>
              <a:rPr lang="en-US" sz="1400" dirty="0"/>
              <a:t>OR </a:t>
            </a:r>
            <a:r>
              <a:rPr lang="en-US" sz="1400" b="1" i="1" dirty="0"/>
              <a:t>EGR 501/598 </a:t>
            </a:r>
            <a:r>
              <a:rPr lang="en-US" sz="1200" dirty="0"/>
              <a:t>Applied Linear Algebra for Engineers</a:t>
            </a:r>
            <a:endParaRPr lang="en-US" sz="1400" b="1" i="1" dirty="0"/>
          </a:p>
          <a:p>
            <a:r>
              <a:rPr lang="en-US" sz="1200" i="1" dirty="0"/>
              <a:t>     -AND-</a:t>
            </a:r>
          </a:p>
          <a:p>
            <a:pPr marL="171450" indent="-171450">
              <a:buFont typeface="Arial" panose="020B0604020202020204" pitchFamily="34" charset="0"/>
              <a:buChar char="•"/>
            </a:pPr>
            <a:r>
              <a:rPr lang="en-US" sz="1400" b="1" i="1" dirty="0"/>
              <a:t>MAE 547 </a:t>
            </a:r>
            <a:r>
              <a:rPr lang="en-US" sz="1400" i="1" dirty="0"/>
              <a:t>OR </a:t>
            </a:r>
            <a:r>
              <a:rPr lang="en-US" sz="1400" b="1" i="1" dirty="0"/>
              <a:t>EGR 545</a:t>
            </a:r>
          </a:p>
        </p:txBody>
      </p:sp>
      <p:sp>
        <p:nvSpPr>
          <p:cNvPr id="9" name="TextBox 8">
            <a:extLst>
              <a:ext uri="{FF2B5EF4-FFF2-40B4-BE49-F238E27FC236}">
                <a16:creationId xmlns:a16="http://schemas.microsoft.com/office/drawing/2014/main" id="{DC400446-4D7B-D8AE-23BF-76018D7F3797}"/>
              </a:ext>
            </a:extLst>
          </p:cNvPr>
          <p:cNvSpPr txBox="1"/>
          <p:nvPr/>
        </p:nvSpPr>
        <p:spPr>
          <a:xfrm>
            <a:off x="461209" y="4116341"/>
            <a:ext cx="5999355" cy="1323439"/>
          </a:xfrm>
          <a:prstGeom prst="rect">
            <a:avLst/>
          </a:prstGeom>
          <a:solidFill>
            <a:schemeClr val="accent6">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AI Concentration</a:t>
            </a:r>
          </a:p>
          <a:p>
            <a:endParaRPr lang="en-US" sz="1100" dirty="0">
              <a:solidFill>
                <a:schemeClr val="accent5"/>
              </a:solidFill>
            </a:endParaRPr>
          </a:p>
          <a:p>
            <a:r>
              <a:rPr lang="en-US" sz="1400" dirty="0"/>
              <a:t>Must complete </a:t>
            </a:r>
            <a:r>
              <a:rPr lang="en-US" sz="1400" b="1" dirty="0"/>
              <a:t>CSE 571 </a:t>
            </a:r>
            <a:r>
              <a:rPr lang="en-US" sz="1400" dirty="0"/>
              <a:t>and </a:t>
            </a:r>
            <a:r>
              <a:rPr lang="en-US" sz="1400" b="1" dirty="0"/>
              <a:t>1 additional courses from AI concentration list.</a:t>
            </a:r>
            <a:endParaRPr lang="en-US" sz="1400" dirty="0"/>
          </a:p>
          <a:p>
            <a:endParaRPr lang="en-US" sz="1400" i="1" dirty="0">
              <a:hlinkClick r:id="rId3"/>
            </a:endParaRPr>
          </a:p>
          <a:p>
            <a:r>
              <a:rPr lang="en-US" sz="1400" dirty="0">
                <a:hlinkClick r:id="rId3"/>
              </a:rPr>
              <a:t>Click here</a:t>
            </a:r>
            <a:r>
              <a:rPr lang="en-US" sz="1400" dirty="0"/>
              <a:t> to find approved courses within the AI concentration.  </a:t>
            </a:r>
          </a:p>
          <a:p>
            <a:endParaRPr lang="en-US" sz="1100" dirty="0"/>
          </a:p>
        </p:txBody>
      </p:sp>
      <p:sp>
        <p:nvSpPr>
          <p:cNvPr id="3" name="TextBox 2">
            <a:extLst>
              <a:ext uri="{FF2B5EF4-FFF2-40B4-BE49-F238E27FC236}">
                <a16:creationId xmlns:a16="http://schemas.microsoft.com/office/drawing/2014/main" id="{751820C0-5EAF-5D86-EF9F-27E186FDDD85}"/>
              </a:ext>
            </a:extLst>
          </p:cNvPr>
          <p:cNvSpPr txBox="1"/>
          <p:nvPr/>
        </p:nvSpPr>
        <p:spPr>
          <a:xfrm>
            <a:off x="3757961" y="2129810"/>
            <a:ext cx="2702603" cy="2154436"/>
          </a:xfrm>
          <a:prstGeom prst="rect">
            <a:avLst/>
          </a:prstGeom>
          <a:solidFill>
            <a:schemeClr val="accent1">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12 Credit Hours – Electives</a:t>
            </a:r>
          </a:p>
          <a:p>
            <a:endParaRPr lang="en-US" sz="1100" dirty="0">
              <a:solidFill>
                <a:schemeClr val="accent5"/>
              </a:solidFill>
            </a:endParaRPr>
          </a:p>
          <a:p>
            <a:r>
              <a:rPr lang="en-US" sz="1200" dirty="0"/>
              <a:t>Complete </a:t>
            </a:r>
            <a:r>
              <a:rPr lang="en-US" sz="1200" b="1" dirty="0"/>
              <a:t>four APPROVED </a:t>
            </a:r>
            <a:r>
              <a:rPr lang="en-US" sz="1200" dirty="0"/>
              <a:t>electives in Science, Engineering, Math or others cleared by the GPC.</a:t>
            </a:r>
          </a:p>
          <a:p>
            <a:endParaRPr lang="en-US" sz="1100" i="1" dirty="0"/>
          </a:p>
          <a:p>
            <a:r>
              <a:rPr lang="en-US" sz="1200" dirty="0">
                <a:hlinkClick r:id="rId3"/>
              </a:rPr>
              <a:t>Click here</a:t>
            </a:r>
            <a:r>
              <a:rPr lang="en-US" sz="1200" dirty="0"/>
              <a:t> to find approved courses. </a:t>
            </a:r>
          </a:p>
          <a:p>
            <a:pPr marL="171450" indent="-171450">
              <a:buFont typeface="Arial" panose="020B0604020202020204" pitchFamily="34" charset="0"/>
              <a:buChar char="•"/>
            </a:pPr>
            <a:r>
              <a:rPr lang="en-US" sz="1200" dirty="0"/>
              <a:t>Scroll to “</a:t>
            </a:r>
            <a:r>
              <a:rPr lang="en-US" sz="1200" b="1" i="1" dirty="0"/>
              <a:t>Courses in Concentrations</a:t>
            </a:r>
            <a:r>
              <a:rPr lang="en-US" sz="1200" dirty="0"/>
              <a:t>”</a:t>
            </a:r>
          </a:p>
          <a:p>
            <a:pPr marL="171450" indent="-171450">
              <a:buFont typeface="Arial" panose="020B0604020202020204" pitchFamily="34" charset="0"/>
              <a:buChar char="•"/>
            </a:pPr>
            <a:r>
              <a:rPr lang="en-US" sz="1200" dirty="0"/>
              <a:t>Click to open “</a:t>
            </a:r>
            <a:r>
              <a:rPr lang="en-US" sz="1200" b="1" i="1" dirty="0"/>
              <a:t>Robotics &amp; Autonomous Systems Approved Elective List</a:t>
            </a:r>
            <a:r>
              <a:rPr lang="en-US" sz="1200" dirty="0"/>
              <a:t>”.</a:t>
            </a:r>
          </a:p>
        </p:txBody>
      </p:sp>
      <p:sp>
        <p:nvSpPr>
          <p:cNvPr id="4" name="TextBox 3">
            <a:extLst>
              <a:ext uri="{FF2B5EF4-FFF2-40B4-BE49-F238E27FC236}">
                <a16:creationId xmlns:a16="http://schemas.microsoft.com/office/drawing/2014/main" id="{A5D12B9C-4D5C-6473-F558-CC104C4EBEDF}"/>
              </a:ext>
            </a:extLst>
          </p:cNvPr>
          <p:cNvSpPr txBox="1"/>
          <p:nvPr/>
        </p:nvSpPr>
        <p:spPr>
          <a:xfrm>
            <a:off x="454065" y="7217525"/>
            <a:ext cx="5999356" cy="1692771"/>
          </a:xfrm>
          <a:prstGeom prst="rect">
            <a:avLst/>
          </a:prstGeom>
          <a:solidFill>
            <a:schemeClr val="bg1">
              <a:lumMod val="95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The Fine Print</a:t>
            </a:r>
          </a:p>
          <a:p>
            <a:endParaRPr lang="en-US" sz="1100" dirty="0">
              <a:solidFill>
                <a:schemeClr val="accent5"/>
              </a:solidFill>
            </a:endParaRPr>
          </a:p>
          <a:p>
            <a:pPr marL="285750" indent="-285750">
              <a:buFont typeface="Arial" panose="020B0604020202020204" pitchFamily="34" charset="0"/>
              <a:buChar char="•"/>
            </a:pPr>
            <a:r>
              <a:rPr lang="en-US" sz="1100" dirty="0"/>
              <a:t>30 credits minimum</a:t>
            </a:r>
          </a:p>
          <a:p>
            <a:pPr marL="285750" indent="-285750">
              <a:buFont typeface="Arial" panose="020B0604020202020204" pitchFamily="34" charset="0"/>
              <a:buChar char="•"/>
            </a:pPr>
            <a:r>
              <a:rPr lang="en-US" sz="1100" dirty="0"/>
              <a:t>Students may ONLY use CSE 5XX courses for portfolio reports</a:t>
            </a:r>
          </a:p>
          <a:p>
            <a:pPr marL="285750" indent="-285750">
              <a:buFont typeface="Arial" panose="020B0604020202020204" pitchFamily="34" charset="0"/>
              <a:buChar char="•"/>
            </a:pPr>
            <a:r>
              <a:rPr lang="en-US" sz="1100" dirty="0"/>
              <a:t>Credit can be earned for one or the other from CSE 511 or CSE 512, not both</a:t>
            </a:r>
          </a:p>
          <a:p>
            <a:endParaRPr lang="en-US" sz="1100" dirty="0"/>
          </a:p>
          <a:p>
            <a:pPr marL="285750" indent="-285750">
              <a:buFont typeface="Arial" panose="020B0604020202020204" pitchFamily="34" charset="0"/>
              <a:buChar char="•"/>
            </a:pPr>
            <a:r>
              <a:rPr lang="en-US" sz="1100" b="1" dirty="0"/>
              <a:t>International Students</a:t>
            </a:r>
            <a:r>
              <a:rPr lang="en-US" sz="1100" dirty="0"/>
              <a:t>: In </a:t>
            </a:r>
            <a:r>
              <a:rPr lang="en-US" sz="1100" dirty="0" err="1"/>
              <a:t>iPOS</a:t>
            </a:r>
            <a:r>
              <a:rPr lang="en-US" sz="1100" dirty="0"/>
              <a:t>, add 1 credit of CSE 584 for final 3 semesters in the program to allow for CPT option.  Enter CSE 584 courses under the “Open Courses” section.  Note, CSE 584 credits are in addition to the required 30 credits for the degree. </a:t>
            </a:r>
          </a:p>
        </p:txBody>
      </p:sp>
      <p:sp>
        <p:nvSpPr>
          <p:cNvPr id="2" name="TextBox 1">
            <a:extLst>
              <a:ext uri="{FF2B5EF4-FFF2-40B4-BE49-F238E27FC236}">
                <a16:creationId xmlns:a16="http://schemas.microsoft.com/office/drawing/2014/main" id="{D9F7A1AB-C8F4-EB20-5758-297C61B34BD8}"/>
              </a:ext>
            </a:extLst>
          </p:cNvPr>
          <p:cNvSpPr txBox="1"/>
          <p:nvPr/>
        </p:nvSpPr>
        <p:spPr>
          <a:xfrm>
            <a:off x="461209" y="5593348"/>
            <a:ext cx="5999355" cy="1415772"/>
          </a:xfrm>
          <a:prstGeom prst="rect">
            <a:avLst/>
          </a:prstGeom>
          <a:solidFill>
            <a:schemeClr val="accent2">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RAS Concentration (NON-AI)</a:t>
            </a:r>
          </a:p>
          <a:p>
            <a:endParaRPr lang="en-US" sz="1100" dirty="0">
              <a:solidFill>
                <a:schemeClr val="accent5"/>
              </a:solidFill>
            </a:endParaRPr>
          </a:p>
          <a:p>
            <a:r>
              <a:rPr lang="en-US" sz="1600" dirty="0"/>
              <a:t>Must complete </a:t>
            </a:r>
            <a:r>
              <a:rPr lang="en-US" sz="1600" b="1" dirty="0"/>
              <a:t>2 RAS concentration</a:t>
            </a:r>
            <a:r>
              <a:rPr lang="en-US" sz="1600" dirty="0"/>
              <a:t> courses </a:t>
            </a:r>
            <a:r>
              <a:rPr lang="en-US" sz="1600" b="1" i="1" dirty="0"/>
              <a:t>outside of AI </a:t>
            </a:r>
            <a:r>
              <a:rPr lang="en-US" sz="1600" dirty="0"/>
              <a:t>list</a:t>
            </a:r>
            <a:r>
              <a:rPr lang="en-US" sz="1600" b="1" dirty="0"/>
              <a:t>.</a:t>
            </a:r>
            <a:endParaRPr lang="en-US" sz="1600" dirty="0"/>
          </a:p>
          <a:p>
            <a:endParaRPr lang="en-US" sz="1600" i="1" dirty="0">
              <a:hlinkClick r:id="rId3"/>
            </a:endParaRPr>
          </a:p>
          <a:p>
            <a:r>
              <a:rPr lang="en-US" sz="1600" dirty="0">
                <a:hlinkClick r:id="rId3"/>
              </a:rPr>
              <a:t>Click here</a:t>
            </a:r>
            <a:r>
              <a:rPr lang="en-US" sz="1600" dirty="0"/>
              <a:t> to find approved courses within the various concentrations.  </a:t>
            </a:r>
          </a:p>
          <a:p>
            <a:endParaRPr lang="en-US" sz="1100" dirty="0"/>
          </a:p>
        </p:txBody>
      </p:sp>
    </p:spTree>
    <p:extLst>
      <p:ext uri="{BB962C8B-B14F-4D97-AF65-F5344CB8AC3E}">
        <p14:creationId xmlns:p14="http://schemas.microsoft.com/office/powerpoint/2010/main" val="44610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d retro robot">
            <a:extLst>
              <a:ext uri="{FF2B5EF4-FFF2-40B4-BE49-F238E27FC236}">
                <a16:creationId xmlns:a16="http://schemas.microsoft.com/office/drawing/2014/main" id="{DC3C6E20-2FD1-4948-FD7C-A55B14AAE77A}"/>
              </a:ext>
            </a:extLst>
          </p:cNvPr>
          <p:cNvPicPr>
            <a:picLocks noChangeAspect="1"/>
          </p:cNvPicPr>
          <p:nvPr/>
        </p:nvPicPr>
        <p:blipFill>
          <a:blip r:embed="rId2">
            <a:extLst>
              <a:ext uri="{28A0092B-C50C-407E-A947-70E740481C1C}">
                <a14:useLocalDpi xmlns:a14="http://schemas.microsoft.com/office/drawing/2010/main" val="0"/>
              </a:ext>
            </a:extLst>
          </a:blip>
          <a:srcRect t="26702" b="26702"/>
          <a:stretch/>
        </p:blipFill>
        <p:spPr>
          <a:xfrm>
            <a:off x="0" y="0"/>
            <a:ext cx="6858000" cy="2129883"/>
          </a:xfrm>
          <a:prstGeom prst="rect">
            <a:avLst/>
          </a:prstGeom>
        </p:spPr>
      </p:pic>
      <p:sp>
        <p:nvSpPr>
          <p:cNvPr id="7" name="TextBox 6">
            <a:extLst>
              <a:ext uri="{FF2B5EF4-FFF2-40B4-BE49-F238E27FC236}">
                <a16:creationId xmlns:a16="http://schemas.microsoft.com/office/drawing/2014/main" id="{10526291-7363-3C25-D578-616CCBAFA340}"/>
              </a:ext>
            </a:extLst>
          </p:cNvPr>
          <p:cNvSpPr txBox="1"/>
          <p:nvPr/>
        </p:nvSpPr>
        <p:spPr>
          <a:xfrm>
            <a:off x="383151" y="427776"/>
            <a:ext cx="2694935" cy="1323439"/>
          </a:xfrm>
          <a:prstGeom prst="rect">
            <a:avLst/>
          </a:prstGeom>
          <a:noFill/>
        </p:spPr>
        <p:txBody>
          <a:bodyPr wrap="square" rtlCol="0">
            <a:spAutoFit/>
          </a:bodyPr>
          <a:lstStyle/>
          <a:p>
            <a:pPr algn="ctr"/>
            <a:r>
              <a:rPr lang="en-US" sz="2000" b="1" dirty="0">
                <a:solidFill>
                  <a:schemeClr val="bg1"/>
                </a:solidFill>
              </a:rPr>
              <a:t>M.S. </a:t>
            </a:r>
            <a:r>
              <a:rPr lang="en-US" sz="2000" b="1">
                <a:solidFill>
                  <a:schemeClr val="bg1"/>
                </a:solidFill>
              </a:rPr>
              <a:t>in </a:t>
            </a:r>
            <a:r>
              <a:rPr lang="en-US" sz="2000" b="1" dirty="0">
                <a:solidFill>
                  <a:schemeClr val="bg1"/>
                </a:solidFill>
              </a:rPr>
              <a:t>Robotics &amp; Autonomous Systems</a:t>
            </a:r>
          </a:p>
          <a:p>
            <a:pPr algn="ctr"/>
            <a:r>
              <a:rPr lang="en-US" sz="2000" b="1" dirty="0">
                <a:solidFill>
                  <a:schemeClr val="bg1"/>
                </a:solidFill>
              </a:rPr>
              <a:t>(Artificial Intelligence) - Portfolio</a:t>
            </a:r>
          </a:p>
        </p:txBody>
      </p:sp>
      <p:sp>
        <p:nvSpPr>
          <p:cNvPr id="2" name="TextBox 1">
            <a:extLst>
              <a:ext uri="{FF2B5EF4-FFF2-40B4-BE49-F238E27FC236}">
                <a16:creationId xmlns:a16="http://schemas.microsoft.com/office/drawing/2014/main" id="{793C8BF3-D5E4-33E4-D792-6019AF86D76C}"/>
              </a:ext>
            </a:extLst>
          </p:cNvPr>
          <p:cNvSpPr txBox="1"/>
          <p:nvPr/>
        </p:nvSpPr>
        <p:spPr>
          <a:xfrm>
            <a:off x="429322" y="2837092"/>
            <a:ext cx="5999356" cy="1061829"/>
          </a:xfrm>
          <a:prstGeom prst="rect">
            <a:avLst/>
          </a:prstGeom>
          <a:solidFill>
            <a:schemeClr val="accent4">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Core</a:t>
            </a:r>
          </a:p>
          <a:p>
            <a:endParaRPr lang="en-US" sz="1100" dirty="0">
              <a:solidFill>
                <a:schemeClr val="accent5"/>
              </a:solidFill>
            </a:endParaRPr>
          </a:p>
          <a:p>
            <a:pPr marL="742950" lvl="1" indent="-285750">
              <a:buFont typeface="Wingdings" panose="05000000000000000000" pitchFamily="2" charset="2"/>
              <a:buChar char="q"/>
            </a:pPr>
            <a:r>
              <a:rPr lang="en-US" sz="1200" b="1" i="1" dirty="0"/>
              <a:t>MAE 501/EGR 501/598</a:t>
            </a:r>
            <a:r>
              <a:rPr lang="en-US" sz="1200" i="1" dirty="0"/>
              <a:t>:  Course ______________  Semester: _____  Year: ____</a:t>
            </a:r>
          </a:p>
          <a:p>
            <a:pPr marL="742950" lvl="1" indent="-285750">
              <a:buFont typeface="Wingdings" panose="05000000000000000000" pitchFamily="2" charset="2"/>
              <a:buChar char="q"/>
            </a:pPr>
            <a:r>
              <a:rPr lang="en-US" sz="1200" b="1" i="1" dirty="0"/>
              <a:t>MAE 547/EGR 545</a:t>
            </a:r>
            <a:r>
              <a:rPr lang="en-US" sz="1200" i="1" dirty="0"/>
              <a:t>: </a:t>
            </a:r>
            <a:r>
              <a:rPr lang="en-US" sz="1200" b="1" i="1" dirty="0"/>
              <a:t> </a:t>
            </a:r>
            <a:r>
              <a:rPr lang="en-US" sz="1200" i="1" dirty="0"/>
              <a:t>Course __________________  Semester: _____  Year: ____</a:t>
            </a:r>
          </a:p>
          <a:p>
            <a:endParaRPr lang="en-US" sz="1200" i="1" dirty="0">
              <a:hlinkClick r:id="rId3"/>
            </a:endParaRPr>
          </a:p>
        </p:txBody>
      </p:sp>
      <p:sp>
        <p:nvSpPr>
          <p:cNvPr id="5" name="TextBox 4">
            <a:extLst>
              <a:ext uri="{FF2B5EF4-FFF2-40B4-BE49-F238E27FC236}">
                <a16:creationId xmlns:a16="http://schemas.microsoft.com/office/drawing/2014/main" id="{A6C0EFDE-8223-CCE2-035C-93870C2F78FA}"/>
              </a:ext>
            </a:extLst>
          </p:cNvPr>
          <p:cNvSpPr txBox="1"/>
          <p:nvPr/>
        </p:nvSpPr>
        <p:spPr>
          <a:xfrm>
            <a:off x="418171" y="5594196"/>
            <a:ext cx="5999356" cy="1154162"/>
          </a:xfrm>
          <a:prstGeom prst="rect">
            <a:avLst/>
          </a:prstGeom>
          <a:solidFill>
            <a:schemeClr val="accent2">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NON-AI Concentration</a:t>
            </a:r>
          </a:p>
          <a:p>
            <a:endParaRPr lang="en-US" sz="1100" dirty="0">
              <a:solidFill>
                <a:schemeClr val="accent5"/>
              </a:solidFill>
            </a:endParaRPr>
          </a:p>
          <a:p>
            <a:pPr marL="742950" lvl="1" indent="-285750">
              <a:buFont typeface="Wingdings" panose="05000000000000000000" pitchFamily="2" charset="2"/>
              <a:buChar char="q"/>
            </a:pPr>
            <a:r>
              <a:rPr lang="en-US" sz="1400" b="1" i="1" dirty="0"/>
              <a:t>NON-AI #1</a:t>
            </a:r>
            <a:r>
              <a:rPr lang="en-US" sz="1400" i="1" dirty="0"/>
              <a:t>:       Course ____________  Semester: _______  Year: ____</a:t>
            </a:r>
          </a:p>
          <a:p>
            <a:pPr marL="742950" lvl="1" indent="-285750">
              <a:buFont typeface="Wingdings" panose="05000000000000000000" pitchFamily="2" charset="2"/>
              <a:buChar char="q"/>
            </a:pPr>
            <a:r>
              <a:rPr lang="en-US" sz="1400" b="1" i="1" dirty="0"/>
              <a:t>NON-AI #2</a:t>
            </a:r>
            <a:r>
              <a:rPr lang="en-US" sz="1400" i="1" dirty="0"/>
              <a:t>:       Course ____________  Semester: _______  Year: ____</a:t>
            </a:r>
          </a:p>
          <a:p>
            <a:pPr marL="742950" lvl="1" indent="-285750">
              <a:buFont typeface="Wingdings" panose="05000000000000000000" pitchFamily="2" charset="2"/>
              <a:buChar char="q"/>
            </a:pPr>
            <a:endParaRPr lang="en-US" sz="1400" i="1" dirty="0"/>
          </a:p>
        </p:txBody>
      </p:sp>
      <p:sp>
        <p:nvSpPr>
          <p:cNvPr id="11" name="TextBox 10">
            <a:extLst>
              <a:ext uri="{FF2B5EF4-FFF2-40B4-BE49-F238E27FC236}">
                <a16:creationId xmlns:a16="http://schemas.microsoft.com/office/drawing/2014/main" id="{C57470E5-71FB-B6CB-4B4C-0612682DF254}"/>
              </a:ext>
            </a:extLst>
          </p:cNvPr>
          <p:cNvSpPr txBox="1"/>
          <p:nvPr/>
        </p:nvSpPr>
        <p:spPr>
          <a:xfrm>
            <a:off x="418171" y="7034304"/>
            <a:ext cx="5999356" cy="1585049"/>
          </a:xfrm>
          <a:prstGeom prst="rect">
            <a:avLst/>
          </a:prstGeom>
          <a:solidFill>
            <a:schemeClr val="accent1">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12 Credit Hours – Electives</a:t>
            </a:r>
            <a:endParaRPr lang="en-US" sz="1100" dirty="0"/>
          </a:p>
          <a:p>
            <a:endParaRPr lang="en-US" sz="1100" dirty="0"/>
          </a:p>
          <a:p>
            <a:pPr marL="742950" lvl="1" indent="-285750">
              <a:buFont typeface="Wingdings" panose="05000000000000000000" pitchFamily="2" charset="2"/>
              <a:buChar char="q"/>
            </a:pPr>
            <a:r>
              <a:rPr lang="en-US" sz="1400" b="1" i="1" dirty="0"/>
              <a:t>Elective #1</a:t>
            </a:r>
            <a:r>
              <a:rPr lang="en-US" sz="1400" i="1" dirty="0"/>
              <a:t>:  Course ____________  Semester: _______  Year: ____ </a:t>
            </a:r>
          </a:p>
          <a:p>
            <a:pPr marL="742950" lvl="1" indent="-285750">
              <a:buFont typeface="Wingdings" panose="05000000000000000000" pitchFamily="2" charset="2"/>
              <a:buChar char="q"/>
            </a:pPr>
            <a:r>
              <a:rPr lang="en-US" sz="1400" b="1" i="1" dirty="0"/>
              <a:t>Elective #2:  </a:t>
            </a:r>
            <a:r>
              <a:rPr lang="en-US" sz="1400" i="1" dirty="0"/>
              <a:t>Course ____________  Semester: _______  Year: ____</a:t>
            </a:r>
          </a:p>
          <a:p>
            <a:pPr marL="742950" lvl="1" indent="-285750">
              <a:buFont typeface="Wingdings" panose="05000000000000000000" pitchFamily="2" charset="2"/>
              <a:buChar char="q"/>
            </a:pPr>
            <a:r>
              <a:rPr lang="en-US" sz="1400" b="1" i="1" dirty="0"/>
              <a:t>Elective #3:  </a:t>
            </a:r>
            <a:r>
              <a:rPr lang="en-US" sz="1400" i="1" dirty="0"/>
              <a:t>Course ____________  Semester: _______  Year: ____</a:t>
            </a:r>
          </a:p>
          <a:p>
            <a:pPr marL="742950" lvl="1" indent="-285750">
              <a:buFont typeface="Wingdings" panose="05000000000000000000" pitchFamily="2" charset="2"/>
              <a:buChar char="q"/>
            </a:pPr>
            <a:r>
              <a:rPr lang="en-US" sz="1400" b="1" i="1" dirty="0"/>
              <a:t>Elective #4:  </a:t>
            </a:r>
            <a:r>
              <a:rPr lang="en-US" sz="1400" i="1" dirty="0"/>
              <a:t>Course ____________  Semester: _______  Year: ____</a:t>
            </a:r>
          </a:p>
          <a:p>
            <a:pPr lvl="1"/>
            <a:endParaRPr lang="en-US" sz="1400" i="1" dirty="0"/>
          </a:p>
        </p:txBody>
      </p:sp>
      <p:sp>
        <p:nvSpPr>
          <p:cNvPr id="12" name="TextBox 11">
            <a:extLst>
              <a:ext uri="{FF2B5EF4-FFF2-40B4-BE49-F238E27FC236}">
                <a16:creationId xmlns:a16="http://schemas.microsoft.com/office/drawing/2014/main" id="{BC993690-CC1A-262B-C4FE-EE573385A0CC}"/>
              </a:ext>
            </a:extLst>
          </p:cNvPr>
          <p:cNvSpPr txBox="1"/>
          <p:nvPr/>
        </p:nvSpPr>
        <p:spPr>
          <a:xfrm>
            <a:off x="418171" y="4184866"/>
            <a:ext cx="5999356" cy="1123384"/>
          </a:xfrm>
          <a:prstGeom prst="rect">
            <a:avLst/>
          </a:prstGeom>
          <a:solidFill>
            <a:schemeClr val="accent6">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AI Concentration</a:t>
            </a:r>
          </a:p>
          <a:p>
            <a:endParaRPr lang="en-US" sz="1100" dirty="0"/>
          </a:p>
          <a:p>
            <a:pPr marL="742950" lvl="1" indent="-285750">
              <a:buFont typeface="Wingdings" panose="05000000000000000000" pitchFamily="2" charset="2"/>
              <a:buChar char="q"/>
            </a:pPr>
            <a:r>
              <a:rPr lang="en-US" sz="1400" b="1" i="1" dirty="0"/>
              <a:t>CSE 571</a:t>
            </a:r>
            <a:r>
              <a:rPr lang="en-US" sz="1400" i="1" dirty="0"/>
              <a:t>:                                        Semester: _______  Year: ____</a:t>
            </a:r>
          </a:p>
          <a:p>
            <a:pPr marL="742950" lvl="1" indent="-285750">
              <a:buFont typeface="Wingdings" panose="05000000000000000000" pitchFamily="2" charset="2"/>
              <a:buChar char="q"/>
            </a:pPr>
            <a:r>
              <a:rPr lang="en-US" sz="1400" b="1" i="1" dirty="0"/>
              <a:t>AI #1</a:t>
            </a:r>
            <a:r>
              <a:rPr lang="en-US" sz="1400" i="1" dirty="0"/>
              <a:t>: </a:t>
            </a:r>
            <a:r>
              <a:rPr lang="en-US" sz="1400" b="1" i="1" dirty="0"/>
              <a:t>  </a:t>
            </a:r>
            <a:r>
              <a:rPr lang="en-US" sz="1400" i="1" dirty="0"/>
              <a:t>Course ____________  Semester: _______  Year: ____</a:t>
            </a:r>
          </a:p>
          <a:p>
            <a:pPr marL="742950" lvl="1" indent="-285750">
              <a:buFont typeface="Wingdings" panose="05000000000000000000" pitchFamily="2" charset="2"/>
              <a:buChar char="q"/>
            </a:pPr>
            <a:endParaRPr lang="en-US" sz="1200" i="1" dirty="0"/>
          </a:p>
        </p:txBody>
      </p:sp>
      <p:sp>
        <p:nvSpPr>
          <p:cNvPr id="13" name="TextBox 12">
            <a:extLst>
              <a:ext uri="{FF2B5EF4-FFF2-40B4-BE49-F238E27FC236}">
                <a16:creationId xmlns:a16="http://schemas.microsoft.com/office/drawing/2014/main" id="{B8E69A12-BD93-B31D-1804-FF3208848CBA}"/>
              </a:ext>
            </a:extLst>
          </p:cNvPr>
          <p:cNvSpPr txBox="1"/>
          <p:nvPr/>
        </p:nvSpPr>
        <p:spPr>
          <a:xfrm>
            <a:off x="0" y="2219937"/>
            <a:ext cx="6858000" cy="461665"/>
          </a:xfrm>
          <a:prstGeom prst="rect">
            <a:avLst/>
          </a:prstGeom>
          <a:noFill/>
        </p:spPr>
        <p:txBody>
          <a:bodyPr wrap="square" rtlCol="0">
            <a:spAutoFit/>
          </a:bodyPr>
          <a:lstStyle/>
          <a:p>
            <a:pPr algn="ctr"/>
            <a:r>
              <a:rPr lang="en-US" sz="2400" b="1" i="1" dirty="0"/>
              <a:t>Degree Check Sheet</a:t>
            </a:r>
          </a:p>
        </p:txBody>
      </p:sp>
    </p:spTree>
    <p:extLst>
      <p:ext uri="{BB962C8B-B14F-4D97-AF65-F5344CB8AC3E}">
        <p14:creationId xmlns:p14="http://schemas.microsoft.com/office/powerpoint/2010/main" val="1283149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21C535437FF24F872A53536ABC44A4" ma:contentTypeVersion="16" ma:contentTypeDescription="Create a new document." ma:contentTypeScope="" ma:versionID="d5f12e72308f41ae86e0471787624c74">
  <xsd:schema xmlns:xsd="http://www.w3.org/2001/XMLSchema" xmlns:xs="http://www.w3.org/2001/XMLSchema" xmlns:p="http://schemas.microsoft.com/office/2006/metadata/properties" xmlns:ns2="ebc9621e-90b9-451a-9a6a-d44980be6582" xmlns:ns3="f0cfb1e7-6a3a-4cc9-97a4-e0d3e69ac497" targetNamespace="http://schemas.microsoft.com/office/2006/metadata/properties" ma:root="true" ma:fieldsID="67371048f9d6d123e476bc6f20de6551" ns2:_="" ns3:_="">
    <xsd:import namespace="ebc9621e-90b9-451a-9a6a-d44980be6582"/>
    <xsd:import namespace="f0cfb1e7-6a3a-4cc9-97a4-e0d3e69ac4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c9621e-90b9-451a-9a6a-d44980be65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a7718bf-da1f-4f11-8a5d-37be31d8011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0cfb1e7-6a3a-4cc9-97a4-e0d3e69ac4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68dde56-0f5f-443a-8938-f7a735faa56e}" ma:internalName="TaxCatchAll" ma:showField="CatchAllData" ma:web="f0cfb1e7-6a3a-4cc9-97a4-e0d3e69ac4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9BF9F0-3C8F-4695-BE3C-F466B6DEA2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c9621e-90b9-451a-9a6a-d44980be6582"/>
    <ds:schemaRef ds:uri="f0cfb1e7-6a3a-4cc9-97a4-e0d3e69ac4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C47A05-2E1E-492E-8698-628C934107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224</TotalTime>
  <Words>406</Words>
  <Application>Microsoft Office PowerPoint</Application>
  <PresentationFormat>Letter Paper (8.5x11 in)</PresentationFormat>
  <Paragraphs>54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Terpkosh</dc:creator>
  <cp:lastModifiedBy>Travis Terpkosh</cp:lastModifiedBy>
  <cp:revision>4</cp:revision>
  <dcterms:created xsi:type="dcterms:W3CDTF">2023-03-03T16:01:25Z</dcterms:created>
  <dcterms:modified xsi:type="dcterms:W3CDTF">2023-07-05T20:19:49Z</dcterms:modified>
</cp:coreProperties>
</file>